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B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506" autoAdjust="0"/>
  </p:normalViewPr>
  <p:slideViewPr>
    <p:cSldViewPr snapToGrid="0" snapToObjects="1">
      <p:cViewPr>
        <p:scale>
          <a:sx n="94" d="100"/>
          <a:sy n="94" d="100"/>
        </p:scale>
        <p:origin x="-1152" y="-7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ADA8-2D10-9341-AD59-E0232F586092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8A68-A52B-9545-9DEF-774ED02487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9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ADA8-2D10-9341-AD59-E0232F586092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8A68-A52B-9545-9DEF-774ED02487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10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ADA8-2D10-9341-AD59-E0232F586092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8A68-A52B-9545-9DEF-774ED02487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2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ADA8-2D10-9341-AD59-E0232F586092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8A68-A52B-9545-9DEF-774ED02487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ADA8-2D10-9341-AD59-E0232F586092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8A68-A52B-9545-9DEF-774ED02487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59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ADA8-2D10-9341-AD59-E0232F586092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8A68-A52B-9545-9DEF-774ED02487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3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ADA8-2D10-9341-AD59-E0232F586092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8A68-A52B-9545-9DEF-774ED02487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15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ADA8-2D10-9341-AD59-E0232F586092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8A68-A52B-9545-9DEF-774ED02487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ADA8-2D10-9341-AD59-E0232F586092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8A68-A52B-9545-9DEF-774ED02487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05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ADA8-2D10-9341-AD59-E0232F586092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8A68-A52B-9545-9DEF-774ED02487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9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ADA8-2D10-9341-AD59-E0232F586092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8A68-A52B-9545-9DEF-774ED02487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5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1ADA8-2D10-9341-AD59-E0232F586092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28A68-A52B-9545-9DEF-774ED02487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6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0" cy="578687"/>
          </a:xfrm>
          <a:prstGeom prst="rect">
            <a:avLst/>
          </a:prstGeom>
          <a:solidFill>
            <a:srgbClr val="35BA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9724" y="727275"/>
            <a:ext cx="2759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Narrow"/>
                <a:cs typeface="Arial Narrow"/>
              </a:rPr>
              <a:t>ALEX CALDERON</a:t>
            </a:r>
            <a:endParaRPr lang="en-US" sz="2800" b="1" dirty="0"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615" y="6957455"/>
            <a:ext cx="1862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5BAC5"/>
                </a:solidFill>
                <a:latin typeface="Arial Narrow"/>
                <a:cs typeface="Arial Narrow"/>
              </a:rPr>
              <a:t>APTITUDES</a:t>
            </a:r>
            <a:endParaRPr lang="en-US" sz="2000" b="1" dirty="0">
              <a:solidFill>
                <a:srgbClr val="35BAC5"/>
              </a:solidFill>
              <a:latin typeface="Arial Narrow"/>
              <a:cs typeface="Arial Narro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8240" y="6957455"/>
            <a:ext cx="1862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5BAC5"/>
                </a:solidFill>
                <a:latin typeface="Arial Narrow"/>
                <a:cs typeface="Arial Narrow"/>
              </a:rPr>
              <a:t>INTERESES</a:t>
            </a:r>
            <a:endParaRPr lang="en-US" sz="2000" b="1" dirty="0">
              <a:solidFill>
                <a:srgbClr val="35BAC5"/>
              </a:solidFill>
              <a:latin typeface="Arial Narrow"/>
              <a:cs typeface="Arial Narro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99883" y="6957455"/>
            <a:ext cx="1862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5BAC5"/>
                </a:solidFill>
                <a:latin typeface="Arial Narrow"/>
                <a:cs typeface="Arial Narrow"/>
              </a:rPr>
              <a:t>SOCIAL</a:t>
            </a:r>
            <a:endParaRPr lang="en-US" sz="2000" b="1" dirty="0">
              <a:solidFill>
                <a:srgbClr val="35BAC5"/>
              </a:solidFill>
              <a:latin typeface="Arial Narrow"/>
              <a:cs typeface="Arial Narro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201" y="7510611"/>
            <a:ext cx="1862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 Narrow"/>
                <a:cs typeface="Arial Narrow"/>
              </a:rPr>
              <a:t>OFFICE</a:t>
            </a:r>
            <a:endParaRPr lang="en-US" sz="1100" b="1" dirty="0">
              <a:latin typeface="Arial Narrow"/>
              <a:cs typeface="Arial Narrow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216" y="6883685"/>
            <a:ext cx="528540" cy="49953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39" y="4007152"/>
            <a:ext cx="555412" cy="42624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16" y="6866420"/>
            <a:ext cx="516799" cy="51679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42778" y="7817550"/>
            <a:ext cx="1862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 Narrow"/>
                <a:cs typeface="Arial Narrow"/>
              </a:rPr>
              <a:t>PHOTOSHOP</a:t>
            </a:r>
            <a:endParaRPr lang="en-US" sz="1100" b="1" dirty="0">
              <a:latin typeface="Arial Narrow"/>
              <a:cs typeface="Arial Narrow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2778" y="8113155"/>
            <a:ext cx="1862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 Narrow"/>
                <a:cs typeface="Arial Narrow"/>
              </a:rPr>
              <a:t>REDES SOC</a:t>
            </a:r>
            <a:endParaRPr lang="en-US" sz="1100" b="1" dirty="0">
              <a:latin typeface="Arial Narrow"/>
              <a:cs typeface="Arial Narrow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0355" y="8420094"/>
            <a:ext cx="1862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 Narrow"/>
                <a:cs typeface="Arial Narrow"/>
              </a:rPr>
              <a:t>ILLUSTRATOR</a:t>
            </a:r>
            <a:endParaRPr lang="en-US" sz="1100" b="1" dirty="0">
              <a:latin typeface="Arial Narrow"/>
              <a:cs typeface="Arial Narrow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045226" y="7817550"/>
            <a:ext cx="1134242" cy="212569"/>
            <a:chOff x="1010936" y="7809075"/>
            <a:chExt cx="1665082" cy="31205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0936" y="7809075"/>
              <a:ext cx="328172" cy="31192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39108" y="7809075"/>
              <a:ext cx="328172" cy="31192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6213" y="7809203"/>
              <a:ext cx="328172" cy="31192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04385" y="7809203"/>
              <a:ext cx="328172" cy="311926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47845" y="7809075"/>
              <a:ext cx="328173" cy="311926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1037805" y="7510611"/>
            <a:ext cx="1128204" cy="212569"/>
            <a:chOff x="1010936" y="7809075"/>
            <a:chExt cx="1656218" cy="312054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38982" y="7809075"/>
              <a:ext cx="328172" cy="311926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0936" y="7809075"/>
              <a:ext cx="328172" cy="311926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39108" y="7809075"/>
              <a:ext cx="328172" cy="311926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6213" y="7809203"/>
              <a:ext cx="328172" cy="31192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04385" y="7809203"/>
              <a:ext cx="328172" cy="311926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1045226" y="8437271"/>
            <a:ext cx="1134280" cy="212482"/>
            <a:chOff x="1010936" y="7809075"/>
            <a:chExt cx="1665137" cy="311926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47902" y="7809075"/>
              <a:ext cx="328171" cy="311926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0936" y="7809075"/>
              <a:ext cx="328172" cy="311926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39108" y="7809075"/>
              <a:ext cx="328172" cy="311926"/>
            </a:xfrm>
            <a:prstGeom prst="rect">
              <a:avLst/>
            </a:prstGeom>
          </p:spPr>
        </p:pic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8408" y="8437271"/>
            <a:ext cx="223548" cy="212482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6295" y="8439384"/>
            <a:ext cx="223548" cy="212482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2479485" y="7430521"/>
            <a:ext cx="2226710" cy="1591463"/>
            <a:chOff x="4087457" y="3382229"/>
            <a:chExt cx="2850273" cy="2037131"/>
          </a:xfrm>
        </p:grpSpPr>
        <p:sp>
          <p:nvSpPr>
            <p:cNvPr id="62" name="Oval 61"/>
            <p:cNvSpPr/>
            <p:nvPr/>
          </p:nvSpPr>
          <p:spPr>
            <a:xfrm>
              <a:off x="4087457" y="3792207"/>
              <a:ext cx="1069557" cy="1069557"/>
            </a:xfrm>
            <a:prstGeom prst="ellipse">
              <a:avLst/>
            </a:prstGeom>
            <a:solidFill>
              <a:srgbClr val="FFFF00">
                <a:alpha val="5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4754197" y="3382229"/>
              <a:ext cx="1578606" cy="1578605"/>
            </a:xfrm>
            <a:prstGeom prst="ellipse">
              <a:avLst/>
            </a:prstGeom>
            <a:solidFill>
              <a:srgbClr val="35BAC5">
                <a:alpha val="5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5957325" y="4277620"/>
              <a:ext cx="883599" cy="88359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5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754197" y="4535763"/>
              <a:ext cx="883597" cy="883597"/>
            </a:xfrm>
            <a:prstGeom prst="ellipse">
              <a:avLst/>
            </a:prstGeom>
            <a:solidFill>
              <a:schemeClr val="accent4">
                <a:alpha val="5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6053459" y="3470518"/>
              <a:ext cx="884271" cy="817054"/>
            </a:xfrm>
            <a:prstGeom prst="ellipse">
              <a:avLst/>
            </a:prstGeom>
            <a:solidFill>
              <a:schemeClr val="tx2">
                <a:alpha val="5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3991757" y="7621572"/>
            <a:ext cx="1871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MÚSICA</a:t>
            </a:r>
            <a:endParaRPr lang="en-US" sz="14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3008915" y="7762681"/>
            <a:ext cx="1871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MARKETING </a:t>
            </a:r>
          </a:p>
          <a:p>
            <a:r>
              <a:rPr lang="en-US" sz="1400" b="1" dirty="0" smtClean="0"/>
              <a:t>&amp; PUBLICIDAD</a:t>
            </a:r>
            <a:endParaRPr lang="en-US" sz="14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2961895" y="8529679"/>
            <a:ext cx="1871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DISEÑO</a:t>
            </a:r>
            <a:endParaRPr lang="en-US" sz="14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3973797" y="8355267"/>
            <a:ext cx="1871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Finanzas</a:t>
            </a:r>
            <a:endParaRPr lang="en-US" sz="12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2383168" y="7993283"/>
            <a:ext cx="1871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LIBROS</a:t>
            </a:r>
            <a:endParaRPr lang="en-US" sz="14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5030737" y="7509528"/>
            <a:ext cx="1862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 Narrow"/>
                <a:cs typeface="Arial Narrow"/>
              </a:rPr>
              <a:t>TWITTER - </a:t>
            </a:r>
            <a:r>
              <a:rPr lang="en-US" sz="900" b="1" dirty="0" smtClean="0">
                <a:latin typeface="Arial Narrow"/>
                <a:cs typeface="Arial Narrow"/>
              </a:rPr>
              <a:t>@USACEACG</a:t>
            </a:r>
            <a:endParaRPr lang="en-US" sz="1100" b="1" dirty="0">
              <a:latin typeface="Arial Narrow"/>
              <a:cs typeface="Arial Narrow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038314" y="7816467"/>
            <a:ext cx="1862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 Narrow"/>
                <a:cs typeface="Arial Narrow"/>
              </a:rPr>
              <a:t>FACEBOOK - </a:t>
            </a:r>
            <a:r>
              <a:rPr lang="en-US" sz="800" b="1" dirty="0" smtClean="0">
                <a:latin typeface="Arial Narrow"/>
                <a:cs typeface="Arial Narrow"/>
              </a:rPr>
              <a:t>ALKSCONSULTORES</a:t>
            </a:r>
            <a:endParaRPr lang="en-US" sz="1100" b="1" dirty="0">
              <a:latin typeface="Arial Narrow"/>
              <a:cs typeface="Arial Narrow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038314" y="8112072"/>
            <a:ext cx="1862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 Narrow"/>
                <a:cs typeface="Arial Narrow"/>
              </a:rPr>
              <a:t>WEB – </a:t>
            </a:r>
            <a:r>
              <a:rPr lang="en-US" sz="900" b="1" dirty="0" smtClean="0">
                <a:latin typeface="Arial Narrow"/>
                <a:cs typeface="Arial Narrow"/>
              </a:rPr>
              <a:t>ALKSCONSULTORES.COM</a:t>
            </a:r>
            <a:endParaRPr lang="en-US" sz="1100" b="1" dirty="0">
              <a:latin typeface="Arial Narrow"/>
              <a:cs typeface="Arial Narrow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045891" y="8419011"/>
            <a:ext cx="1862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 Narrow"/>
                <a:cs typeface="Arial Narrow"/>
              </a:rPr>
              <a:t>INSTAGRAM </a:t>
            </a:r>
            <a:r>
              <a:rPr lang="en-US" sz="1100" b="1" dirty="0" smtClean="0">
                <a:latin typeface="Arial Narrow"/>
                <a:cs typeface="Arial Narrow"/>
              </a:rPr>
              <a:t>- </a:t>
            </a:r>
            <a:r>
              <a:rPr lang="en-US" sz="800" b="1" dirty="0" smtClean="0">
                <a:latin typeface="Arial Narrow"/>
                <a:cs typeface="Arial Narrow"/>
              </a:rPr>
              <a:t>ALKSCONSULTORES</a:t>
            </a:r>
            <a:endParaRPr lang="en-US" sz="1100" b="1" dirty="0">
              <a:latin typeface="Arial Narrow"/>
              <a:cs typeface="Arial Narrow"/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9603" y="6927573"/>
            <a:ext cx="482410" cy="43163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9243" y="1789756"/>
            <a:ext cx="573495" cy="426246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3344832" y="1786010"/>
            <a:ext cx="2960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5BAC5"/>
                </a:solidFill>
                <a:latin typeface="Arial Narrow"/>
                <a:cs typeface="Arial Narrow"/>
              </a:rPr>
              <a:t>DATOS PERSONALES</a:t>
            </a:r>
            <a:endParaRPr lang="en-US" sz="2000" b="1" dirty="0">
              <a:solidFill>
                <a:srgbClr val="35BAC5"/>
              </a:solidFill>
              <a:latin typeface="Arial Narrow"/>
              <a:cs typeface="Arial Narrow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678629" y="2394539"/>
            <a:ext cx="165431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latin typeface="Arial Narrow"/>
                <a:cs typeface="Arial Narrow"/>
              </a:rPr>
              <a:t>NOMBRE</a:t>
            </a:r>
          </a:p>
          <a:p>
            <a:pPr algn="r"/>
            <a:r>
              <a:rPr lang="en-US" sz="1100" b="1" dirty="0" smtClean="0">
                <a:latin typeface="Arial Narrow"/>
                <a:cs typeface="Arial Narrow"/>
              </a:rPr>
              <a:t>APELLIDOS</a:t>
            </a:r>
          </a:p>
          <a:p>
            <a:pPr algn="r"/>
            <a:r>
              <a:rPr lang="en-US" sz="1100" b="1" dirty="0" smtClean="0">
                <a:latin typeface="Arial Narrow"/>
                <a:cs typeface="Arial Narrow"/>
              </a:rPr>
              <a:t>EDAD</a:t>
            </a:r>
          </a:p>
          <a:p>
            <a:pPr algn="r"/>
            <a:r>
              <a:rPr lang="en-US" sz="1100" b="1" dirty="0" smtClean="0">
                <a:latin typeface="Arial Narrow"/>
                <a:cs typeface="Arial Narrow"/>
              </a:rPr>
              <a:t>CIUDAD RESIDENCIA</a:t>
            </a:r>
          </a:p>
          <a:p>
            <a:pPr algn="r"/>
            <a:r>
              <a:rPr lang="en-US" sz="1100" b="1" dirty="0" smtClean="0">
                <a:latin typeface="Arial Narrow"/>
                <a:cs typeface="Arial Narrow"/>
              </a:rPr>
              <a:t>NACIONALIDAD</a:t>
            </a:r>
          </a:p>
          <a:p>
            <a:pPr algn="r"/>
            <a:r>
              <a:rPr lang="en-US" sz="1100" b="1" dirty="0" smtClean="0">
                <a:latin typeface="Arial Narrow"/>
                <a:cs typeface="Arial Narrow"/>
              </a:rPr>
              <a:t>TELÉFONO</a:t>
            </a:r>
          </a:p>
          <a:p>
            <a:pPr algn="r"/>
            <a:r>
              <a:rPr lang="en-US" sz="1100" b="1" dirty="0" smtClean="0">
                <a:latin typeface="Arial Narrow"/>
                <a:cs typeface="Arial Narrow"/>
              </a:rPr>
              <a:t>CORREO ELECTRÓNICO</a:t>
            </a:r>
            <a:endParaRPr lang="en-US" sz="1100" b="1" dirty="0">
              <a:latin typeface="Arial Narrow"/>
              <a:cs typeface="Arial Narrow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332943" y="2385834"/>
            <a:ext cx="165431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 Narrow"/>
                <a:cs typeface="Arial Narrow"/>
              </a:rPr>
              <a:t>Edgardo Alexander</a:t>
            </a:r>
            <a:r>
              <a:rPr lang="en-US" sz="1100" b="1" dirty="0" smtClean="0">
                <a:latin typeface="Arial Narrow"/>
                <a:cs typeface="Arial Narrow"/>
              </a:rPr>
              <a:t>………</a:t>
            </a:r>
            <a:endParaRPr lang="en-US" sz="1100" b="1" dirty="0" smtClean="0">
              <a:latin typeface="Arial Narrow"/>
              <a:cs typeface="Arial Narrow"/>
            </a:endParaRPr>
          </a:p>
          <a:p>
            <a:r>
              <a:rPr lang="en-US" sz="1100" b="1" dirty="0" smtClean="0">
                <a:latin typeface="Arial Narrow"/>
                <a:cs typeface="Arial Narrow"/>
              </a:rPr>
              <a:t>Calderón Guzmán.……….</a:t>
            </a:r>
            <a:endParaRPr lang="en-US" sz="1100" b="1" dirty="0" smtClean="0">
              <a:latin typeface="Arial Narrow"/>
              <a:cs typeface="Arial Narrow"/>
            </a:endParaRPr>
          </a:p>
          <a:p>
            <a:r>
              <a:rPr lang="en-US" sz="1100" b="1" dirty="0" smtClean="0">
                <a:latin typeface="Arial Narrow"/>
                <a:cs typeface="Arial Narrow"/>
              </a:rPr>
              <a:t>……………………………….</a:t>
            </a:r>
          </a:p>
          <a:p>
            <a:r>
              <a:rPr lang="en-US" sz="1100" b="1" dirty="0" smtClean="0">
                <a:latin typeface="Arial Narrow"/>
                <a:cs typeface="Arial Narrow"/>
              </a:rPr>
              <a:t>……………………………….</a:t>
            </a:r>
          </a:p>
          <a:p>
            <a:r>
              <a:rPr lang="en-US" sz="1100" b="1" dirty="0" smtClean="0">
                <a:latin typeface="Arial Narrow"/>
                <a:cs typeface="Arial Narrow"/>
              </a:rPr>
              <a:t>Guatemalteco……………...</a:t>
            </a:r>
            <a:endParaRPr lang="en-US" sz="1100" b="1" dirty="0" smtClean="0">
              <a:latin typeface="Arial Narrow"/>
              <a:cs typeface="Arial Narrow"/>
            </a:endParaRPr>
          </a:p>
          <a:p>
            <a:r>
              <a:rPr lang="en-US" sz="1100" b="1" dirty="0" smtClean="0">
                <a:latin typeface="Arial Narrow"/>
                <a:cs typeface="Arial Narrow"/>
              </a:rPr>
              <a:t>……………………………….</a:t>
            </a:r>
          </a:p>
          <a:p>
            <a:r>
              <a:rPr lang="en-US" sz="1100" b="1" dirty="0" smtClean="0">
                <a:latin typeface="Arial Narrow"/>
                <a:cs typeface="Arial Narrow"/>
              </a:rPr>
              <a:t>info@alksconsultores.com</a:t>
            </a:r>
            <a:endParaRPr lang="en-US" sz="1100" b="1" dirty="0" smtClean="0">
              <a:latin typeface="Arial Narrow"/>
              <a:cs typeface="Arial Narrow"/>
            </a:endParaRPr>
          </a:p>
          <a:p>
            <a:endParaRPr lang="en-US" sz="1100" b="1" dirty="0" smtClean="0">
              <a:latin typeface="Arial Narrow"/>
              <a:cs typeface="Arial Narrow"/>
            </a:endParaRPr>
          </a:p>
          <a:p>
            <a:endParaRPr lang="en-US" sz="1100" b="1" dirty="0">
              <a:latin typeface="Arial Narrow"/>
              <a:cs typeface="Arial Narrow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92736" y="4033288"/>
            <a:ext cx="2960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5BAC5"/>
                </a:solidFill>
                <a:latin typeface="Arial Narrow"/>
                <a:cs typeface="Arial Narrow"/>
              </a:rPr>
              <a:t>EDUCACIÓN</a:t>
            </a:r>
            <a:endParaRPr lang="en-US" sz="2000" b="1" dirty="0">
              <a:solidFill>
                <a:srgbClr val="35BAC5"/>
              </a:solidFill>
              <a:latin typeface="Arial Narrow"/>
              <a:cs typeface="Arial Narrow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3344832" y="3992211"/>
            <a:ext cx="4131757" cy="2194062"/>
            <a:chOff x="463211" y="5195294"/>
            <a:chExt cx="4131757" cy="219406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63211" y="5195294"/>
              <a:ext cx="544620" cy="439409"/>
            </a:xfrm>
            <a:prstGeom prst="rect">
              <a:avLst/>
            </a:prstGeom>
          </p:spPr>
        </p:pic>
        <p:sp>
          <p:nvSpPr>
            <p:cNvPr id="84" name="TextBox 83"/>
            <p:cNvSpPr txBox="1"/>
            <p:nvPr/>
          </p:nvSpPr>
          <p:spPr>
            <a:xfrm>
              <a:off x="1239011" y="5773529"/>
              <a:ext cx="1654314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latin typeface="Arial Narrow"/>
                  <a:cs typeface="Arial Narrow"/>
                </a:rPr>
                <a:t>EMPRESA 1</a:t>
              </a:r>
            </a:p>
            <a:p>
              <a:r>
                <a:rPr lang="en-US" sz="1100" dirty="0" smtClean="0">
                  <a:latin typeface="Arial Narrow"/>
                  <a:cs typeface="Arial Narrow"/>
                </a:rPr>
                <a:t>2007 – 2010</a:t>
              </a:r>
            </a:p>
            <a:p>
              <a:endParaRPr lang="en-US" sz="1100" dirty="0">
                <a:latin typeface="Arial Narrow"/>
                <a:cs typeface="Arial Narrow"/>
              </a:endParaRPr>
            </a:p>
            <a:p>
              <a:r>
                <a:rPr lang="en-US" sz="1100" b="1" dirty="0" smtClean="0">
                  <a:latin typeface="Arial Narrow"/>
                  <a:cs typeface="Arial Narrow"/>
                </a:rPr>
                <a:t>EMPRESA 1</a:t>
              </a:r>
            </a:p>
            <a:p>
              <a:r>
                <a:rPr lang="en-US" sz="1100" dirty="0" smtClean="0">
                  <a:latin typeface="Arial Narrow"/>
                  <a:cs typeface="Arial Narrow"/>
                </a:rPr>
                <a:t>2007 - 2010</a:t>
              </a:r>
            </a:p>
            <a:p>
              <a:endParaRPr lang="en-US" sz="1100" dirty="0" smtClean="0">
                <a:latin typeface="Arial Narrow"/>
                <a:cs typeface="Arial Narrow"/>
              </a:endParaRPr>
            </a:p>
            <a:p>
              <a:r>
                <a:rPr lang="en-US" sz="1100" b="1" dirty="0" smtClean="0">
                  <a:latin typeface="Arial Narrow"/>
                  <a:cs typeface="Arial Narrow"/>
                </a:rPr>
                <a:t>EMPRESA 1</a:t>
              </a:r>
            </a:p>
            <a:p>
              <a:r>
                <a:rPr lang="en-US" sz="1100" dirty="0" smtClean="0">
                  <a:latin typeface="Arial Narrow"/>
                  <a:cs typeface="Arial Narrow"/>
                </a:rPr>
                <a:t>2007 - 2010</a:t>
              </a:r>
            </a:p>
            <a:p>
              <a:endParaRPr lang="en-US" sz="1100" dirty="0">
                <a:latin typeface="Arial Narrow"/>
                <a:cs typeface="Arial Narrow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138693" y="5234593"/>
              <a:ext cx="29603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35BAC5"/>
                  </a:solidFill>
                  <a:latin typeface="Arial Narrow"/>
                  <a:cs typeface="Arial Narrow"/>
                </a:rPr>
                <a:t>EXPERIENCIA</a:t>
              </a:r>
              <a:endParaRPr lang="en-US" sz="2000" b="1" dirty="0">
                <a:solidFill>
                  <a:srgbClr val="35BAC5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269868" y="5759105"/>
              <a:ext cx="2325100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latin typeface="Arial Narrow"/>
                  <a:cs typeface="Arial Narrow"/>
                </a:rPr>
                <a:t>Social Media Director</a:t>
              </a:r>
            </a:p>
            <a:p>
              <a:endParaRPr lang="en-US" sz="1100" dirty="0" smtClean="0">
                <a:latin typeface="Arial Narrow"/>
                <a:cs typeface="Arial Narrow"/>
              </a:endParaRPr>
            </a:p>
            <a:p>
              <a:endParaRPr lang="en-US" sz="1100" dirty="0">
                <a:latin typeface="Arial Narrow"/>
                <a:cs typeface="Arial Narrow"/>
              </a:endParaRPr>
            </a:p>
            <a:p>
              <a:r>
                <a:rPr lang="en-US" sz="1100" b="1" dirty="0" smtClean="0">
                  <a:latin typeface="Arial Narrow"/>
                  <a:cs typeface="Arial Narrow"/>
                </a:rPr>
                <a:t>Social Media Strategist</a:t>
              </a:r>
            </a:p>
            <a:p>
              <a:endParaRPr lang="en-US" sz="1100" dirty="0" smtClean="0">
                <a:latin typeface="Arial Narrow"/>
                <a:cs typeface="Arial Narrow"/>
              </a:endParaRPr>
            </a:p>
            <a:p>
              <a:endParaRPr lang="en-US" sz="1100" dirty="0" smtClean="0">
                <a:latin typeface="Arial Narrow"/>
                <a:cs typeface="Arial Narrow"/>
              </a:endParaRPr>
            </a:p>
            <a:p>
              <a:r>
                <a:rPr lang="en-US" sz="1100" b="1" dirty="0" smtClean="0">
                  <a:latin typeface="Arial Narrow"/>
                  <a:cs typeface="Arial Narrow"/>
                </a:rPr>
                <a:t>Community Manager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391600" y="4626718"/>
            <a:ext cx="1654314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 Narrow"/>
                <a:cs typeface="Arial Narrow"/>
              </a:rPr>
              <a:t>San Carlos de Guatemala</a:t>
            </a:r>
            <a:endParaRPr lang="en-US" sz="1100" b="1" dirty="0" smtClean="0">
              <a:latin typeface="Arial Narrow"/>
              <a:cs typeface="Arial Narrow"/>
            </a:endParaRPr>
          </a:p>
          <a:p>
            <a:r>
              <a:rPr lang="en-US" sz="1100" dirty="0" smtClean="0">
                <a:latin typeface="Arial Narrow"/>
                <a:cs typeface="Arial Narrow"/>
              </a:rPr>
              <a:t>2014 </a:t>
            </a:r>
            <a:r>
              <a:rPr lang="en-US" sz="1100" dirty="0" smtClean="0">
                <a:latin typeface="Arial Narrow"/>
                <a:cs typeface="Arial Narrow"/>
              </a:rPr>
              <a:t>– </a:t>
            </a:r>
            <a:r>
              <a:rPr lang="en-US" sz="1100" dirty="0" smtClean="0">
                <a:latin typeface="Arial Narrow"/>
                <a:cs typeface="Arial Narrow"/>
              </a:rPr>
              <a:t>2016</a:t>
            </a:r>
            <a:endParaRPr lang="en-US" sz="1100" dirty="0" smtClean="0">
              <a:latin typeface="Arial Narrow"/>
              <a:cs typeface="Arial Narrow"/>
            </a:endParaRPr>
          </a:p>
          <a:p>
            <a:endParaRPr lang="en-US" sz="1100" dirty="0">
              <a:latin typeface="Arial Narrow"/>
              <a:cs typeface="Arial Narrow"/>
            </a:endParaRPr>
          </a:p>
          <a:p>
            <a:r>
              <a:rPr lang="en-US" sz="1100" b="1" dirty="0" smtClean="0">
                <a:latin typeface="Arial Narrow"/>
                <a:cs typeface="Arial Narrow"/>
              </a:rPr>
              <a:t>Rafael </a:t>
            </a:r>
            <a:r>
              <a:rPr lang="en-US" sz="1100" b="1" dirty="0" err="1" smtClean="0">
                <a:latin typeface="Arial Narrow"/>
                <a:cs typeface="Arial Narrow"/>
              </a:rPr>
              <a:t>Landivar</a:t>
            </a:r>
            <a:endParaRPr lang="en-US" sz="1100" b="1" dirty="0" smtClean="0">
              <a:latin typeface="Arial Narrow"/>
              <a:cs typeface="Arial Narrow"/>
            </a:endParaRPr>
          </a:p>
          <a:p>
            <a:r>
              <a:rPr lang="en-US" sz="1100" dirty="0" smtClean="0">
                <a:latin typeface="Arial Narrow"/>
                <a:cs typeface="Arial Narrow"/>
              </a:rPr>
              <a:t>2011 </a:t>
            </a:r>
            <a:r>
              <a:rPr lang="en-US" sz="1100" dirty="0" smtClean="0">
                <a:latin typeface="Arial Narrow"/>
                <a:cs typeface="Arial Narrow"/>
              </a:rPr>
              <a:t>– </a:t>
            </a:r>
            <a:r>
              <a:rPr lang="en-US" sz="1100" dirty="0" smtClean="0">
                <a:latin typeface="Arial Narrow"/>
                <a:cs typeface="Arial Narrow"/>
              </a:rPr>
              <a:t>2014</a:t>
            </a:r>
            <a:endParaRPr lang="en-US" sz="1100" dirty="0">
              <a:latin typeface="Arial Narrow"/>
              <a:cs typeface="Arial Narrow"/>
            </a:endParaRPr>
          </a:p>
          <a:p>
            <a:endParaRPr lang="en-US" sz="1100" dirty="0" smtClean="0">
              <a:latin typeface="Arial Narrow"/>
              <a:cs typeface="Arial Narrow"/>
            </a:endParaRPr>
          </a:p>
          <a:p>
            <a:r>
              <a:rPr lang="en-US" sz="1100" b="1" dirty="0" smtClean="0">
                <a:latin typeface="Arial Narrow"/>
                <a:cs typeface="Arial Narrow"/>
              </a:rPr>
              <a:t>San Carlos de Guatemala</a:t>
            </a:r>
            <a:endParaRPr lang="en-US" sz="1100" b="1" dirty="0" smtClean="0">
              <a:latin typeface="Arial Narrow"/>
              <a:cs typeface="Arial Narrow"/>
            </a:endParaRPr>
          </a:p>
          <a:p>
            <a:r>
              <a:rPr lang="en-US" sz="1100" dirty="0" smtClean="0">
                <a:latin typeface="Arial Narrow"/>
                <a:cs typeface="Arial Narrow"/>
              </a:rPr>
              <a:t>1997</a:t>
            </a:r>
            <a:r>
              <a:rPr lang="en-US" sz="1100" dirty="0" smtClean="0">
                <a:latin typeface="Arial Narrow"/>
                <a:cs typeface="Arial Narrow"/>
              </a:rPr>
              <a:t> </a:t>
            </a:r>
            <a:r>
              <a:rPr lang="en-US" sz="1100" dirty="0" smtClean="0">
                <a:latin typeface="Arial Narrow"/>
                <a:cs typeface="Arial Narrow"/>
              </a:rPr>
              <a:t>– </a:t>
            </a:r>
            <a:r>
              <a:rPr lang="en-US" sz="1100" dirty="0" smtClean="0">
                <a:latin typeface="Arial Narrow"/>
                <a:cs typeface="Arial Narrow"/>
              </a:rPr>
              <a:t>2003</a:t>
            </a:r>
          </a:p>
          <a:p>
            <a:endParaRPr lang="en-US" sz="1100" dirty="0">
              <a:latin typeface="Arial Narrow"/>
              <a:cs typeface="Arial Narrow"/>
            </a:endParaRPr>
          </a:p>
          <a:p>
            <a:r>
              <a:rPr lang="en-US" sz="1100" b="1" dirty="0" smtClean="0">
                <a:latin typeface="Arial Narrow"/>
                <a:cs typeface="Arial Narrow"/>
              </a:rPr>
              <a:t>San Carlos de Guatemala</a:t>
            </a:r>
          </a:p>
          <a:p>
            <a:r>
              <a:rPr lang="en-US" sz="1100" dirty="0" smtClean="0">
                <a:latin typeface="Arial Narrow"/>
                <a:cs typeface="Arial Narrow"/>
              </a:rPr>
              <a:t>1998 - 2003</a:t>
            </a:r>
            <a:endParaRPr lang="en-US" sz="1100" dirty="0" smtClean="0">
              <a:latin typeface="Arial Narrow"/>
              <a:cs typeface="Arial Narrow"/>
            </a:endParaRPr>
          </a:p>
          <a:p>
            <a:endParaRPr lang="en-US" sz="1100" dirty="0" smtClean="0">
              <a:latin typeface="Arial Narrow"/>
              <a:cs typeface="Arial Narrow"/>
            </a:endParaRPr>
          </a:p>
          <a:p>
            <a:endParaRPr lang="en-US" sz="1100" dirty="0" smtClean="0">
              <a:latin typeface="Arial Narrow"/>
              <a:cs typeface="Arial Narrow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861268" y="4632614"/>
            <a:ext cx="232510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 Narrow"/>
                <a:cs typeface="Arial Narrow"/>
              </a:rPr>
              <a:t>Maestría en RRHH</a:t>
            </a:r>
            <a:endParaRPr lang="en-US" sz="1100" b="1" dirty="0" smtClean="0">
              <a:latin typeface="Arial Narrow"/>
              <a:cs typeface="Arial Narrow"/>
            </a:endParaRPr>
          </a:p>
          <a:p>
            <a:endParaRPr lang="en-US" sz="1100" dirty="0" smtClean="0">
              <a:latin typeface="Arial Narrow"/>
              <a:cs typeface="Arial Narrow"/>
            </a:endParaRPr>
          </a:p>
          <a:p>
            <a:endParaRPr lang="en-US" sz="1100" dirty="0">
              <a:latin typeface="Arial Narrow"/>
              <a:cs typeface="Arial Narrow"/>
            </a:endParaRPr>
          </a:p>
          <a:p>
            <a:r>
              <a:rPr lang="en-US" sz="1100" b="1" dirty="0" smtClean="0">
                <a:latin typeface="Arial Narrow"/>
                <a:cs typeface="Arial Narrow"/>
              </a:rPr>
              <a:t>Maestría en </a:t>
            </a:r>
            <a:r>
              <a:rPr lang="en-US" sz="1100" b="1" dirty="0" smtClean="0">
                <a:latin typeface="Arial Narrow"/>
                <a:cs typeface="Arial Narrow"/>
              </a:rPr>
              <a:t>Marketing</a:t>
            </a:r>
            <a:endParaRPr lang="en-US" sz="1100" b="1" dirty="0" smtClean="0">
              <a:latin typeface="Arial Narrow"/>
              <a:cs typeface="Arial Narrow"/>
            </a:endParaRPr>
          </a:p>
          <a:p>
            <a:endParaRPr lang="en-US" sz="1100" b="1" dirty="0">
              <a:latin typeface="Arial Narrow"/>
              <a:cs typeface="Arial Narrow"/>
            </a:endParaRPr>
          </a:p>
          <a:p>
            <a:endParaRPr lang="en-US" sz="1100" b="1" dirty="0" smtClean="0">
              <a:latin typeface="Arial Narrow"/>
              <a:cs typeface="Arial Narrow"/>
            </a:endParaRPr>
          </a:p>
          <a:p>
            <a:r>
              <a:rPr lang="en-US" sz="1100" b="1" dirty="0" err="1" smtClean="0">
                <a:latin typeface="Arial Narrow"/>
                <a:cs typeface="Arial Narrow"/>
              </a:rPr>
              <a:t>Lic</a:t>
            </a:r>
            <a:r>
              <a:rPr lang="en-US" sz="1100" b="1" dirty="0" smtClean="0">
                <a:latin typeface="Arial Narrow"/>
                <a:cs typeface="Arial Narrow"/>
              </a:rPr>
              <a:t>. </a:t>
            </a:r>
            <a:r>
              <a:rPr lang="es-GT" sz="1100" b="1" dirty="0" smtClean="0">
                <a:latin typeface="Arial Narrow"/>
                <a:cs typeface="Arial Narrow"/>
              </a:rPr>
              <a:t>Administración</a:t>
            </a:r>
            <a:r>
              <a:rPr lang="en-US" sz="1100" b="1" dirty="0" smtClean="0">
                <a:latin typeface="Arial Narrow"/>
                <a:cs typeface="Arial Narrow"/>
              </a:rPr>
              <a:t> de </a:t>
            </a:r>
            <a:r>
              <a:rPr lang="es-GT" sz="1100" b="1" dirty="0" smtClean="0">
                <a:latin typeface="Arial Narrow"/>
                <a:cs typeface="Arial Narrow"/>
              </a:rPr>
              <a:t>empresas</a:t>
            </a:r>
          </a:p>
          <a:p>
            <a:endParaRPr lang="es-ES_tradnl" sz="1100" b="1" dirty="0">
              <a:latin typeface="Arial Narrow"/>
              <a:cs typeface="Arial Narrow"/>
            </a:endParaRPr>
          </a:p>
          <a:p>
            <a:endParaRPr lang="es-ES_tradnl" sz="1100" b="1" dirty="0" smtClean="0">
              <a:latin typeface="Arial Narrow"/>
              <a:cs typeface="Arial Narrow"/>
            </a:endParaRPr>
          </a:p>
          <a:p>
            <a:r>
              <a:rPr lang="es-ES_tradnl" sz="1100" b="1" dirty="0" smtClean="0">
                <a:latin typeface="Arial Narrow"/>
                <a:cs typeface="Arial Narrow"/>
              </a:rPr>
              <a:t>Lic. Contaduría Pública y Auditoría</a:t>
            </a:r>
            <a:endParaRPr lang="es-GT" sz="1100" b="1" dirty="0" smtClean="0">
              <a:latin typeface="Arial Narrow"/>
              <a:cs typeface="Arial Narrow"/>
            </a:endParaRPr>
          </a:p>
          <a:p>
            <a:endParaRPr lang="en-US" sz="1100" b="1" dirty="0" smtClean="0">
              <a:latin typeface="Arial Narrow"/>
              <a:cs typeface="Arial Narrow"/>
            </a:endParaRPr>
          </a:p>
        </p:txBody>
      </p:sp>
      <p:pic>
        <p:nvPicPr>
          <p:cNvPr id="1026" name="Picture 2" descr="C:\Users\Alex Calderon\Dropbox\Public Alex\CONSULTORIA\YO EMPRESA\FOTO ALEX CALDERON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09" y="1337880"/>
            <a:ext cx="1542901" cy="199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Group 31"/>
          <p:cNvGrpSpPr/>
          <p:nvPr/>
        </p:nvGrpSpPr>
        <p:grpSpPr>
          <a:xfrm>
            <a:off x="1034000" y="8123123"/>
            <a:ext cx="1134242" cy="212569"/>
            <a:chOff x="1010936" y="7809075"/>
            <a:chExt cx="1665082" cy="312054"/>
          </a:xfrm>
        </p:grpSpPr>
        <p:pic>
          <p:nvPicPr>
            <p:cNvPr id="74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0936" y="7809075"/>
              <a:ext cx="328172" cy="311926"/>
            </a:xfrm>
            <a:prstGeom prst="rect">
              <a:avLst/>
            </a:prstGeom>
          </p:spPr>
        </p:pic>
        <p:pic>
          <p:nvPicPr>
            <p:cNvPr id="89" name="Picture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39108" y="7809075"/>
              <a:ext cx="328172" cy="311926"/>
            </a:xfrm>
            <a:prstGeom prst="rect">
              <a:avLst/>
            </a:prstGeom>
          </p:spPr>
        </p:pic>
        <p:pic>
          <p:nvPicPr>
            <p:cNvPr id="90" name="Picture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6213" y="7809203"/>
              <a:ext cx="328172" cy="311926"/>
            </a:xfrm>
            <a:prstGeom prst="rect">
              <a:avLst/>
            </a:prstGeom>
          </p:spPr>
        </p:pic>
        <p:pic>
          <p:nvPicPr>
            <p:cNvPr id="93" name="Picture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04385" y="7809203"/>
              <a:ext cx="328172" cy="311926"/>
            </a:xfrm>
            <a:prstGeom prst="rect">
              <a:avLst/>
            </a:prstGeom>
          </p:spPr>
        </p:pic>
        <p:pic>
          <p:nvPicPr>
            <p:cNvPr id="94" name="Picture 3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47845" y="7809075"/>
              <a:ext cx="328173" cy="3119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281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121</Words>
  <Application>Microsoft Office PowerPoint</Application>
  <PresentationFormat>A4 (210 x 297 mm)</PresentationFormat>
  <Paragraphs>71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Office Theme</vt:lpstr>
      <vt:lpstr>Presentación de PowerPoint</vt:lpstr>
    </vt:vector>
  </TitlesOfParts>
  <Company>Novaemusik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Vilma Núñez</dc:creator>
  <cp:lastModifiedBy>Alex Calderon</cp:lastModifiedBy>
  <cp:revision>79</cp:revision>
  <dcterms:created xsi:type="dcterms:W3CDTF">2013-09-09T11:49:24Z</dcterms:created>
  <dcterms:modified xsi:type="dcterms:W3CDTF">2016-09-15T18:21:00Z</dcterms:modified>
</cp:coreProperties>
</file>